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p:scale>
          <a:sx n="200" d="100"/>
          <a:sy n="200" d="100"/>
        </p:scale>
        <p:origin x="-72" y="-7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pPr/>
              <a:t>7/5/2021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pPr/>
              <a:t>‹#›</a:t>
            </a:fld>
            <a:endParaRPr lang="el-GR"/>
          </a:p>
        </p:txBody>
      </p:sp>
    </p:spTree>
    <p:extLst>
      <p:ext uri="{BB962C8B-B14F-4D97-AF65-F5344CB8AC3E}">
        <p14:creationId xmlns:p14="http://schemas.microsoft.com/office/powerpoint/2010/main" xmlns=""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pPr/>
              <a:t>7/5/2021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pPr/>
              <a:t>‹#›</a:t>
            </a:fld>
            <a:endParaRPr lang="el-GR"/>
          </a:p>
        </p:txBody>
      </p:sp>
    </p:spTree>
    <p:extLst>
      <p:ext uri="{BB962C8B-B14F-4D97-AF65-F5344CB8AC3E}">
        <p14:creationId xmlns:p14="http://schemas.microsoft.com/office/powerpoint/2010/main" xmlns=""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pPr/>
              <a:t>1</a:t>
            </a:fld>
            <a:endParaRPr lang="el-GR"/>
          </a:p>
        </p:txBody>
      </p:sp>
    </p:spTree>
    <p:extLst>
      <p:ext uri="{BB962C8B-B14F-4D97-AF65-F5344CB8AC3E}">
        <p14:creationId xmlns:p14="http://schemas.microsoft.com/office/powerpoint/2010/main" xmlns=""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7/5/2021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7/5/2021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7/5/2021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pPr/>
              <a:t>7/5/2021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7/5/2021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pPr/>
              <a:t>7/5/2021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pPr/>
              <a:t>7/5/2021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pPr/>
              <a:t>7/5/2021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pPr/>
              <a:t>7/5/2021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pPr/>
              <a:t>7/5/2021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pPr/>
              <a:t>7/5/2021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pPr/>
              <a:t>7/5/2021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pPr/>
              <a:t>7/5/2021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 TextBox"/>
          <p:cNvSpPr txBox="1"/>
          <p:nvPr/>
        </p:nvSpPr>
        <p:spPr>
          <a:xfrm>
            <a:off x="1313094" y="2144845"/>
            <a:ext cx="4459056" cy="1338828"/>
          </a:xfrm>
          <a:prstGeom prst="rect">
            <a:avLst/>
          </a:prstGeom>
          <a:noFill/>
        </p:spPr>
        <p:txBody>
          <a:bodyPr wrap="square" rtlCol="0">
            <a:spAutoFit/>
          </a:bodyPr>
          <a:lstStyle/>
          <a:p>
            <a:pPr algn="just"/>
            <a:r>
              <a:rPr lang="el-GR" sz="675" dirty="0">
                <a:solidFill>
                  <a:srgbClr val="002060"/>
                </a:solidFill>
                <a:latin typeface="Verdana" pitchFamily="34" charset="0"/>
                <a:ea typeface="Verdana" pitchFamily="34" charset="0"/>
                <a:cs typeface="Verdana" pitchFamily="34" charset="0"/>
              </a:rPr>
              <a:t>Η επιχείρηση με την επωνυμία ΠΑΠΑΔΟΠΟΥΛΟΥ ΣΟΦΙΑ ΤΟΥ ΠΑΝΑΓΙΩΤΗ που εδρεύει στην Περιφέρεια Δυτικής Μακεδονίας,</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εντάχθηκε στη Δράση «Ενίσχυση </a:t>
            </a:r>
            <a:r>
              <a:rPr lang="el-GR" sz="675" dirty="0" err="1">
                <a:solidFill>
                  <a:srgbClr val="002060"/>
                </a:solidFill>
                <a:latin typeface="Verdana" pitchFamily="34" charset="0"/>
                <a:ea typeface="Verdana" pitchFamily="34" charset="0"/>
                <a:cs typeface="Verdana" pitchFamily="34" charset="0"/>
              </a:rPr>
              <a:t>Μκρών</a:t>
            </a:r>
            <a:r>
              <a:rPr lang="el-GR" sz="675" dirty="0">
                <a:solidFill>
                  <a:srgbClr val="002060"/>
                </a:solidFill>
                <a:latin typeface="Verdana" pitchFamily="34" charset="0"/>
                <a:ea typeface="Verdana" pitchFamily="34" charset="0"/>
                <a:cs typeface="Verdana" pitchFamily="34" charset="0"/>
              </a:rPr>
              <a:t> και Πολύ Μικρών Επιχειρήσεων που επλήγησαν από την πανδημία Covid-19 στην Δυτική Μακεδονία».</a:t>
            </a:r>
            <a:endParaRPr lang="en-US" sz="675" b="1" dirty="0">
              <a:solidFill>
                <a:srgbClr val="002060"/>
              </a:solidFill>
              <a:latin typeface="Verdana" pitchFamily="34" charset="0"/>
              <a:ea typeface="Verdana" pitchFamily="34" charset="0"/>
              <a:cs typeface="Verdana" pitchFamily="34" charset="0"/>
            </a:endParaRPr>
          </a:p>
          <a:p>
            <a:pPr algn="just"/>
            <a:endParaRPr lang="el-GR" sz="675" dirty="0">
              <a:solidFill>
                <a:srgbClr val="002060"/>
              </a:solidFill>
              <a:latin typeface="Verdana" pitchFamily="34" charset="0"/>
              <a:ea typeface="Verdana" pitchFamily="34" charset="0"/>
            </a:endParaRPr>
          </a:p>
          <a:p>
            <a:pPr algn="just"/>
            <a:r>
              <a:rPr lang="el-GR" sz="675" dirty="0">
                <a:solidFill>
                  <a:srgbClr val="002060"/>
                </a:solidFill>
                <a:latin typeface="Verdana" pitchFamily="34" charset="0"/>
                <a:ea typeface="Verdana" pitchFamily="34" charset="0"/>
              </a:rPr>
              <a:t>Η Δράση στοχεύει στην παροχή ενίσχυσης των μικρών και πολύ μικρών επιχειρήσεων της Περιφέρειας Δυτικής Μακεδονίας με τη μορφή της μη επιστρεπτέας επιχορήγησης για τη διασφάλιση επαρκής ρευστότητας για την αντιμετώπιση των επιπτώσεων της πανδημίας </a:t>
            </a:r>
            <a:r>
              <a:rPr lang="en-US" sz="675" dirty="0">
                <a:solidFill>
                  <a:srgbClr val="002060"/>
                </a:solidFill>
                <a:latin typeface="Verdana" pitchFamily="34" charset="0"/>
                <a:ea typeface="Verdana" pitchFamily="34" charset="0"/>
              </a:rPr>
              <a:t>Covid-19</a:t>
            </a:r>
            <a:r>
              <a:rPr lang="el-GR" sz="675" dirty="0">
                <a:solidFill>
                  <a:srgbClr val="002060"/>
                </a:solidFill>
                <a:latin typeface="Verdana" pitchFamily="34" charset="0"/>
                <a:ea typeface="Verdana" pitchFamily="34" charset="0"/>
              </a:rPr>
              <a:t>.</a:t>
            </a:r>
            <a:endParaRPr lang="en-US" sz="675" dirty="0">
              <a:solidFill>
                <a:srgbClr val="002060"/>
              </a:solidFill>
              <a:latin typeface="Verdana" pitchFamily="34" charset="0"/>
              <a:ea typeface="Verdana" pitchFamily="34" charset="0"/>
            </a:endParaRPr>
          </a:p>
          <a:p>
            <a:pPr algn="just"/>
            <a:endParaRPr lang="en-US" sz="675" b="1" dirty="0">
              <a:solidFill>
                <a:srgbClr val="002060"/>
              </a:solidFill>
              <a:latin typeface="Verdana" pitchFamily="34" charset="0"/>
              <a:ea typeface="Verdana" pitchFamily="34" charset="0"/>
              <a:cs typeface="Verdana" pitchFamily="34" charset="0"/>
            </a:endParaRPr>
          </a:p>
          <a:p>
            <a:pPr algn="just"/>
            <a:r>
              <a:rPr lang="el-GR" sz="675" dirty="0">
                <a:solidFill>
                  <a:srgbClr val="002060"/>
                </a:solidFill>
                <a:latin typeface="Verdana" pitchFamily="34" charset="0"/>
                <a:ea typeface="Verdana" pitchFamily="34" charset="0"/>
                <a:cs typeface="Verdana" pitchFamily="34" charset="0"/>
              </a:rPr>
              <a:t>Ο συνολικός προϋπολογισμός (100% Δημόσια Δαπάνη) της επένδυσης είναι 16.991,73 €,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«Δυτική Μακεδονία» 2014-2020.</a:t>
            </a:r>
          </a:p>
        </p:txBody>
      </p:sp>
      <p:sp>
        <p:nvSpPr>
          <p:cNvPr id="8" name="5 - TextBox"/>
          <p:cNvSpPr txBox="1"/>
          <p:nvPr/>
        </p:nvSpPr>
        <p:spPr>
          <a:xfrm>
            <a:off x="1228725" y="3536350"/>
            <a:ext cx="4543425" cy="300082"/>
          </a:xfrm>
          <a:prstGeom prst="rect">
            <a:avLst/>
          </a:prstGeom>
          <a:noFill/>
        </p:spPr>
        <p:txBody>
          <a:bodyPr wrap="square" rtlCol="0">
            <a:spAutoFit/>
          </a:bodyPr>
          <a:lstStyle/>
          <a:p>
            <a:endParaRPr lang="el-GR" sz="675" dirty="0">
              <a:solidFill>
                <a:srgbClr val="002060"/>
              </a:solidFill>
              <a:latin typeface="Verdana" pitchFamily="34" charset="0"/>
              <a:ea typeface="Verdana" pitchFamily="34" charset="0"/>
              <a:cs typeface="Verdana" pitchFamily="34" charset="0"/>
            </a:endParaRPr>
          </a:p>
          <a:p>
            <a:endParaRPr lang="el-GR" sz="675" dirty="0">
              <a:solidFill>
                <a:srgbClr val="002060"/>
              </a:solidFill>
              <a:latin typeface="Verdana" pitchFamily="34" charset="0"/>
              <a:ea typeface="Verdana" pitchFamily="34" charset="0"/>
              <a:cs typeface="Verdana" pitchFamily="34" charset="0"/>
            </a:endParaRPr>
          </a:p>
        </p:txBody>
      </p:sp>
      <p:pic>
        <p:nvPicPr>
          <p:cNvPr id="16" name="Εικόνα 15"/>
          <p:cNvPicPr/>
          <p:nvPr/>
        </p:nvPicPr>
        <p:blipFill>
          <a:blip r:embed="rId3" cstate="print">
            <a:extLst>
              <a:ext uri="{28A0092B-C50C-407E-A947-70E740481C1C}">
                <a14:useLocalDpi xmlns:a14="http://schemas.microsoft.com/office/drawing/2010/main" xmlns="" val="0"/>
              </a:ext>
            </a:extLst>
          </a:blip>
          <a:stretch>
            <a:fillRect/>
          </a:stretch>
        </p:blipFill>
        <p:spPr>
          <a:xfrm>
            <a:off x="1262823" y="1355788"/>
            <a:ext cx="634194" cy="656393"/>
          </a:xfrm>
          <a:prstGeom prst="rect">
            <a:avLst/>
          </a:prstGeom>
        </p:spPr>
      </p:pic>
      <p:sp>
        <p:nvSpPr>
          <p:cNvPr id="2" name="Ορθογώνιο 1"/>
          <p:cNvSpPr/>
          <p:nvPr/>
        </p:nvSpPr>
        <p:spPr>
          <a:xfrm>
            <a:off x="1897017" y="1406985"/>
            <a:ext cx="3694158" cy="553998"/>
          </a:xfrm>
          <a:prstGeom prst="rect">
            <a:avLst/>
          </a:prstGeom>
        </p:spPr>
        <p:txBody>
          <a:bodyPr wrap="square">
            <a:spAutoFit/>
          </a:bodyPr>
          <a:lstStyle/>
          <a:p>
            <a:pPr algn="just"/>
            <a:r>
              <a:rPr lang="el-GR" sz="1000" b="1" spc="20" dirty="0">
                <a:solidFill>
                  <a:srgbClr val="2F5496"/>
                </a:solidFill>
                <a:latin typeface="Arial" panose="020B0604020202020204" pitchFamily="34" charset="0"/>
                <a:ea typeface="Times New Roman" panose="02020603050405020304" pitchFamily="18" charset="0"/>
              </a:rPr>
              <a:t>Ενίσχυση Μικρών και Πολύ Μικρών Επιχειρήσεων που επλήγησαν από την πανδημία Covid-19 στην Δυτική Μακεδονία</a:t>
            </a:r>
            <a:endParaRPr lang="el-GR" sz="1000" dirty="0"/>
          </a:p>
        </p:txBody>
      </p:sp>
      <p:pic>
        <p:nvPicPr>
          <p:cNvPr id="12" name="Εικόνα 11" descr="C:\Users\MARIA\Desktop\KEPA KAMPANIES\KAMPANIA DM TELIKH\ΛΟΓΟΤΥΠΑ ΦΟΡΕΩΝ\TRIPLETA.jpg"/>
          <p:cNvPicPr/>
          <p:nvPr/>
        </p:nvPicPr>
        <p:blipFill>
          <a:blip r:embed="rId4" cstate="print"/>
          <a:srcRect/>
          <a:stretch>
            <a:fillRect/>
          </a:stretch>
        </p:blipFill>
        <p:spPr bwMode="auto">
          <a:xfrm>
            <a:off x="1848667" y="455890"/>
            <a:ext cx="3303540" cy="572776"/>
          </a:xfrm>
          <a:prstGeom prst="rect">
            <a:avLst/>
          </a:prstGeom>
          <a:noFill/>
          <a:ln w="9525">
            <a:noFill/>
            <a:miter lim="800000"/>
            <a:headEnd/>
            <a:tailEnd/>
          </a:ln>
        </p:spPr>
      </p:pic>
      <p:pic>
        <p:nvPicPr>
          <p:cNvPr id="9" name="8 - Εικόνα" descr="Tripleta_ETPA.jpg"/>
          <p:cNvPicPr>
            <a:picLocks noChangeAspect="1"/>
          </p:cNvPicPr>
          <p:nvPr/>
        </p:nvPicPr>
        <p:blipFill>
          <a:blip r:embed="rId5" cstate="print"/>
          <a:stretch>
            <a:fillRect/>
          </a:stretch>
        </p:blipFill>
        <p:spPr>
          <a:xfrm>
            <a:off x="1383030" y="3836432"/>
            <a:ext cx="4389120" cy="968188"/>
          </a:xfrm>
          <a:prstGeom prst="rect">
            <a:avLst/>
          </a:prstGeom>
        </p:spPr>
      </p:pic>
    </p:spTree>
    <p:extLst>
      <p:ext uri="{BB962C8B-B14F-4D97-AF65-F5344CB8AC3E}">
        <p14:creationId xmlns:p14="http://schemas.microsoft.com/office/powerpoint/2010/main" xmlns=""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TotalTime>
  <Words>135</Words>
  <Application>Microsoft Office PowerPoint</Application>
  <PresentationFormat>Προβολή στην οθόνη (4:3)</PresentationFormat>
  <Paragraphs>7</Paragraphs>
  <Slides>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Θέμα του Office</vt:lpstr>
      <vt:lpstr>Διαφάνεια 1</vt:lpstr>
    </vt:vector>
  </TitlesOfParts>
  <Company>KEPA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Χρήστης των Windows</cp:lastModifiedBy>
  <cp:revision>27</cp:revision>
  <dcterms:created xsi:type="dcterms:W3CDTF">2019-10-24T12:02:18Z</dcterms:created>
  <dcterms:modified xsi:type="dcterms:W3CDTF">2021-05-07T07:58:52Z</dcterms:modified>
</cp:coreProperties>
</file>